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4"/>
  </p:notesMasterIdLst>
  <p:sldIdLst>
    <p:sldId id="3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47" r:id="rId115"/>
    <p:sldId id="348" r:id="rId116"/>
    <p:sldId id="375" r:id="rId117"/>
    <p:sldId id="376" r:id="rId118"/>
    <p:sldId id="377" r:id="rId119"/>
    <p:sldId id="378" r:id="rId120"/>
    <p:sldId id="379" r:id="rId121"/>
    <p:sldId id="380" r:id="rId122"/>
    <p:sldId id="298" r:id="rId1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E0C9-AA28-4A95-A2B5-198C40882A5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21D4-50CD-415C-A4E7-85F2305C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59783-844A-4AE8-910F-EF903D71A3E7}" type="slidenum">
              <a:rPr lang="ru-RU">
                <a:latin typeface="Tahoma" pitchFamily="34" charset="0"/>
              </a:rPr>
              <a:pPr eaLnBrk="1" hangingPunct="1"/>
              <a:t>1</a:t>
            </a:fld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FBFA80-3E1D-4547-A4AB-5BF72097083B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BE43412-C934-4D98-B331-005DF60B72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ru-RU" sz="1400">
                <a:solidFill>
                  <a:srgbClr val="FFFF00"/>
                </a:solidFill>
              </a:rPr>
              <a:t>МИНИСТЕРСТВО </a:t>
            </a:r>
            <a:r>
              <a:rPr kumimoji="1" lang="en-US" sz="1400">
                <a:solidFill>
                  <a:srgbClr val="FFFF00"/>
                </a:solidFill>
              </a:rPr>
              <a:t> </a:t>
            </a:r>
            <a:r>
              <a:rPr kumimoji="1" lang="ru-RU" sz="1400">
                <a:solidFill>
                  <a:srgbClr val="FFFF00"/>
                </a:solidFill>
              </a:rPr>
              <a:t>ОБРАЗОВАНИЯ И НАУКИ РОССИЙСКОЙ ФЕДЕРАЦИИ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ФЕДЕРАЛЬНОЕ ГОСУДАРСТВЕННОЕ БЮДЖЕТНОЕ ОБРАЗОВАТЕЛЬНОЕ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УЧРЕЖДЕНИЕ ВЫСШЕГО ОБРАЗОВАНИЯ</a:t>
            </a:r>
          </a:p>
          <a:p>
            <a:pPr algn="ctr"/>
            <a:r>
              <a:rPr kumimoji="1" lang="ru-RU" sz="1400">
                <a:solidFill>
                  <a:srgbClr val="FFFF00"/>
                </a:solidFill>
              </a:rPr>
              <a:t>«РОСТОВСКИЙ ГОСУДАРСТВЕННЫЙ ЭКОНОМИЧЕСКИЙ УНИВЕРСИТЕТ (РИНХ)»</a:t>
            </a:r>
            <a:endParaRPr lang="ru-RU" sz="1400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149600" y="2806700"/>
            <a:ext cx="258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ru-RU" sz="1400">
                <a:solidFill>
                  <a:srgbClr val="FFFF00"/>
                </a:solidFill>
              </a:rPr>
              <a:t>ЮРИДИЧЕСКИЙ ФАКУЛЬТЕТ </a:t>
            </a:r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241300" y="3224213"/>
            <a:ext cx="87137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СУДЕБНОЙ ЭКСПЕРТИЗЫ И КРИМИНАЛИСТИКИ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6513" y="3789363"/>
            <a:ext cx="41148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ИНФОРМАЦИОННЫЙ МАТЕРИАЛ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41300" y="4292600"/>
            <a:ext cx="8785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«МЕТОДИКА ПРОИЗВОДСТВА АВТОТЕХНИЧЕСКОЙ</a:t>
            </a:r>
          </a:p>
          <a:p>
            <a:pPr algn="ctr"/>
            <a:r>
              <a:rPr lang="ru-RU" sz="3200" b="1" dirty="0">
                <a:solidFill>
                  <a:srgbClr val="FFC000"/>
                </a:solidFill>
              </a:rPr>
              <a:t>ЭКСПЕРТИЗЫ»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079" name="Picture 8" descr="C:\Users\Leon\Desktop\ЛОГОТИП РИН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22375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346365"/>
      </p:ext>
    </p:extLst>
  </p:cSld>
  <p:clrMapOvr>
    <a:masterClrMapping/>
  </p:clrMapOvr>
  <p:transition spd="slow" advTm="168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1" y="332656"/>
            <a:ext cx="766133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20800"/>
            <a:ext cx="71532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049463"/>
            <a:ext cx="6886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636915" cy="59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058988"/>
            <a:ext cx="696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068638"/>
            <a:ext cx="64293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863725"/>
            <a:ext cx="7077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506538"/>
            <a:ext cx="70389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397125"/>
            <a:ext cx="7077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49388"/>
            <a:ext cx="6962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06388"/>
            <a:ext cx="72675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4987"/>
            <a:ext cx="8585772" cy="28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1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68425"/>
            <a:ext cx="70008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111375"/>
            <a:ext cx="69246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39888"/>
            <a:ext cx="7000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906463"/>
            <a:ext cx="69627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92175"/>
            <a:ext cx="70008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58863"/>
            <a:ext cx="70008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630238"/>
            <a:ext cx="71532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4981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186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6"/>
            <a:ext cx="852206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388"/>
            <a:ext cx="7794801" cy="27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307258" cy="14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80763" cy="49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780928"/>
            <a:ext cx="6008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БЛАГОДАРЮ ЗА ВНИМАНИЕ!!!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4752"/>
            <a:ext cx="7972413" cy="24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873803" cy="30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49980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92881" cy="438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22149" cy="41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31327" cy="33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7548"/>
            <a:ext cx="8225354" cy="16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4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32656"/>
            <a:ext cx="73818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478088"/>
            <a:ext cx="7191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3550"/>
            <a:ext cx="7895043" cy="43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4163"/>
            <a:ext cx="7829854" cy="24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28262" cy="34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5161"/>
            <a:ext cx="7500799" cy="35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911"/>
            <a:ext cx="7828765" cy="27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9011"/>
            <a:ext cx="7926531" cy="268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5578"/>
            <a:ext cx="7879606" cy="29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4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6373"/>
            <a:ext cx="8643893" cy="172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3274"/>
            <a:ext cx="7852100" cy="30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49055" cy="32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1997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34068" cy="37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64896" cy="308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2616"/>
            <a:ext cx="7935350" cy="32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3300"/>
            <a:ext cx="7894406" cy="25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4238"/>
            <a:ext cx="7968756" cy="28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39738"/>
            <a:ext cx="71151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30325"/>
            <a:ext cx="70770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439988"/>
            <a:ext cx="7077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25600"/>
            <a:ext cx="71151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35050"/>
            <a:ext cx="70389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829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44513"/>
            <a:ext cx="68865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006475"/>
            <a:ext cx="6924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868363"/>
            <a:ext cx="70770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63713"/>
            <a:ext cx="70770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468563"/>
            <a:ext cx="6924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759075"/>
            <a:ext cx="6772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5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020763"/>
            <a:ext cx="71151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58900"/>
            <a:ext cx="7115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920875"/>
            <a:ext cx="68865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020888"/>
            <a:ext cx="6886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12495" cy="58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20788"/>
            <a:ext cx="6924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16188"/>
            <a:ext cx="70008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06613"/>
            <a:ext cx="70389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11363"/>
            <a:ext cx="6848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58975"/>
            <a:ext cx="6734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97025"/>
            <a:ext cx="70008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5925"/>
            <a:ext cx="70008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476672"/>
            <a:ext cx="7077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076747"/>
            <a:ext cx="70770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92696"/>
            <a:ext cx="71151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30" y="4077072"/>
            <a:ext cx="68103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716088"/>
            <a:ext cx="6962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4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05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48680"/>
            <a:ext cx="6886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930400"/>
            <a:ext cx="7038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16088"/>
            <a:ext cx="7077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697038"/>
            <a:ext cx="71913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3" y="476672"/>
            <a:ext cx="6848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558925"/>
            <a:ext cx="70389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620688"/>
            <a:ext cx="7153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111375"/>
            <a:ext cx="71151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7588"/>
            <a:ext cx="6810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082800"/>
            <a:ext cx="69246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120900"/>
            <a:ext cx="71151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039938"/>
            <a:ext cx="70389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408627" cy="13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82675"/>
            <a:ext cx="70389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949450"/>
            <a:ext cx="7038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092325"/>
            <a:ext cx="71532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06450"/>
            <a:ext cx="73056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820738"/>
            <a:ext cx="72294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20725"/>
            <a:ext cx="72294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3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68375"/>
            <a:ext cx="73437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68275"/>
            <a:ext cx="69627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77963"/>
            <a:ext cx="70770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82588"/>
            <a:ext cx="72294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0" y="1484784"/>
            <a:ext cx="7743088" cy="338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35088"/>
            <a:ext cx="71151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330325"/>
            <a:ext cx="70389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49250"/>
            <a:ext cx="71151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44738"/>
            <a:ext cx="70008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16025"/>
            <a:ext cx="70008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501775"/>
            <a:ext cx="69627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68375"/>
            <a:ext cx="70008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816100"/>
            <a:ext cx="70770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259013"/>
            <a:ext cx="70770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730500"/>
            <a:ext cx="6848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1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665830" cy="25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92275"/>
            <a:ext cx="70389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739775"/>
            <a:ext cx="71532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3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68425"/>
            <a:ext cx="70770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54050"/>
            <a:ext cx="70008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7" y="404664"/>
            <a:ext cx="6810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601788"/>
            <a:ext cx="68865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01713"/>
            <a:ext cx="70389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01803" cy="134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13" y="1783269"/>
            <a:ext cx="6212979" cy="49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20763"/>
            <a:ext cx="71532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2813"/>
            <a:ext cx="70770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677988"/>
            <a:ext cx="70770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</TotalTime>
  <Words>41</Words>
  <Application>Microsoft Office PowerPoint</Application>
  <PresentationFormat>Экран (4:3)</PresentationFormat>
  <Paragraphs>11</Paragraphs>
  <Slides>122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122</vt:i4>
      </vt:variant>
    </vt:vector>
  </HeadingPairs>
  <TitlesOfParts>
    <vt:vector size="12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</dc:creator>
  <cp:lastModifiedBy>Л. А. Бушмакина</cp:lastModifiedBy>
  <cp:revision>20</cp:revision>
  <dcterms:created xsi:type="dcterms:W3CDTF">2014-10-12T12:11:33Z</dcterms:created>
  <dcterms:modified xsi:type="dcterms:W3CDTF">2018-12-11T09:31:27Z</dcterms:modified>
</cp:coreProperties>
</file>